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62" r:id="rId3"/>
    <p:sldId id="269" r:id="rId4"/>
    <p:sldId id="260" r:id="rId5"/>
    <p:sldId id="270" r:id="rId6"/>
    <p:sldId id="265" r:id="rId7"/>
    <p:sldId id="271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8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3FB0-9030-4E9E-B5CB-84532256AB3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E00B-D418-4AC0-B7AD-CA6DA64C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692511"/>
              </p:ext>
            </p:extLst>
          </p:nvPr>
        </p:nvGraphicFramePr>
        <p:xfrm>
          <a:off x="152400" y="2414587"/>
          <a:ext cx="4419600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5685714" imgH="5371429" progId="">
                  <p:embed/>
                </p:oleObj>
              </mc:Choice>
              <mc:Fallback>
                <p:oleObj name="Clip" r:id="rId3" imgW="5685714" imgH="5371429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14587"/>
                        <a:ext cx="4419600" cy="444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06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" y="198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CON CỦA NĂM GIA ĐÌNH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0545" y="3124200"/>
            <a:ext cx="41286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8637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8637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5410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tốt</a:t>
            </a:r>
            <a:r>
              <a:rPr lang="en-US" sz="4000" dirty="0" smtClean="0">
                <a:solidFill>
                  <a:srgbClr val="FF0000"/>
                </a:solidFill>
              </a:rPr>
              <a:t> !</a:t>
            </a:r>
          </a:p>
        </p:txBody>
      </p:sp>
      <p:pic>
        <p:nvPicPr>
          <p:cNvPr id="15368" name="Picture 8" descr="bFLOWERblu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bFLOWERwhit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bFLOWERr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5" grpId="1"/>
      <p:bldP spid="4813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71478"/>
              </p:ext>
            </p:extLst>
          </p:nvPr>
        </p:nvGraphicFramePr>
        <p:xfrm>
          <a:off x="-76200" y="914400"/>
          <a:ext cx="4759569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5685714" imgH="5371429" progId="">
                  <p:embed/>
                </p:oleObj>
              </mc:Choice>
              <mc:Fallback>
                <p:oleObj name="Clip" r:id="rId3" imgW="5685714" imgH="5371429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914400"/>
                        <a:ext cx="4759569" cy="444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CON CỦA NĂM GIA ĐÌNH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85800"/>
            <a:ext cx="4528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con?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con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con?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con </a:t>
            </a:r>
            <a:r>
              <a:rPr lang="en-US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09600"/>
            <a:ext cx="452830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Mai,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703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Untitled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5" y="1295400"/>
            <a:ext cx="9037045" cy="4724400"/>
          </a:xfrm>
        </p:spPr>
      </p:pic>
      <p:sp>
        <p:nvSpPr>
          <p:cNvPr id="6" name="TextBox 5"/>
          <p:cNvSpPr txBox="1"/>
          <p:nvPr/>
        </p:nvSpPr>
        <p:spPr>
          <a:xfrm>
            <a:off x="0" y="834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381000"/>
            <a:ext cx="8860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4B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34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4A,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4B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4A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4C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15000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1970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9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61182"/>
            <a:ext cx="7834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4B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4C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 descr="Pictur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0"/>
            <a:ext cx="9339263" cy="6858000"/>
          </a:xfrm>
        </p:spPr>
      </p:pic>
    </p:spTree>
    <p:extLst>
      <p:ext uri="{BB962C8B-B14F-4D97-AF65-F5344CB8AC3E}">
        <p14:creationId xmlns:p14="http://schemas.microsoft.com/office/powerpoint/2010/main" val="10237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uyet\Pictur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3856"/>
            <a:ext cx="6078537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352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2002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 </a:t>
            </a:r>
            <a:r>
              <a:rPr lang="en-US" sz="2400" dirty="0" err="1" smtClean="0"/>
              <a:t>tấn</a:t>
            </a:r>
            <a:r>
              <a:rPr lang="en-US" sz="2400" dirty="0" smtClean="0"/>
              <a:t> </a:t>
            </a:r>
            <a:r>
              <a:rPr lang="en-US" sz="2400" dirty="0" err="1" smtClean="0"/>
              <a:t>thóc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    </a:t>
            </a:r>
            <a:r>
              <a:rPr lang="en-US" sz="2400" b="1" dirty="0" err="1" smtClean="0">
                <a:solidFill>
                  <a:srgbClr val="000099"/>
                </a:solidFill>
              </a:rPr>
              <a:t>Năm</a:t>
            </a:r>
            <a:r>
              <a:rPr lang="en-US" sz="2400" b="1" dirty="0" smtClean="0">
                <a:solidFill>
                  <a:srgbClr val="000099"/>
                </a:solidFill>
              </a:rPr>
              <a:t> 2002 </a:t>
            </a:r>
            <a:r>
              <a:rPr lang="en-US" sz="2400" b="1" dirty="0" err="1" smtClean="0">
                <a:solidFill>
                  <a:srgbClr val="000099"/>
                </a:solidFill>
              </a:rPr>
              <a:t>gia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Hà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thu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hoạch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 50 </a:t>
            </a:r>
            <a:r>
              <a:rPr lang="en-US" sz="2400" b="1" dirty="0" err="1" smtClean="0">
                <a:solidFill>
                  <a:srgbClr val="000099"/>
                </a:solidFill>
              </a:rPr>
              <a:t>tạ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r>
              <a:rPr lang="en-US" sz="2400" b="1" dirty="0" smtClean="0">
                <a:solidFill>
                  <a:srgbClr val="000099"/>
                </a:solidFill>
              </a:rPr>
              <a:t> = 5 </a:t>
            </a:r>
            <a:r>
              <a:rPr lang="en-US" sz="2400" b="1" dirty="0" err="1" smtClean="0">
                <a:solidFill>
                  <a:srgbClr val="000099"/>
                </a:solidFill>
              </a:rPr>
              <a:t>tấn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r>
              <a:rPr lang="en-US" sz="24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268" y="3360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)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2002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2000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tạ</a:t>
            </a:r>
            <a:r>
              <a:rPr lang="en-US" sz="2400" dirty="0" smtClean="0"/>
              <a:t> </a:t>
            </a:r>
            <a:r>
              <a:rPr lang="en-US" sz="2400" dirty="0" err="1" smtClean="0"/>
              <a:t>thóc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5691" y="44268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    </a:t>
            </a:r>
            <a:r>
              <a:rPr lang="en-US" sz="2400" b="1" dirty="0" err="1" smtClean="0">
                <a:solidFill>
                  <a:srgbClr val="000099"/>
                </a:solidFill>
              </a:rPr>
              <a:t>Năm</a:t>
            </a:r>
            <a:r>
              <a:rPr lang="en-US" sz="2400" b="1" dirty="0" smtClean="0">
                <a:solidFill>
                  <a:srgbClr val="000099"/>
                </a:solidFill>
              </a:rPr>
              <a:t> 2002 </a:t>
            </a:r>
            <a:r>
              <a:rPr lang="en-US" sz="2400" b="1" dirty="0" err="1" smtClean="0">
                <a:solidFill>
                  <a:srgbClr val="000099"/>
                </a:solidFill>
              </a:rPr>
              <a:t>gia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Hà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thu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hoạch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nhiều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năm</a:t>
            </a:r>
            <a:r>
              <a:rPr lang="en-US" sz="2400" b="1" dirty="0" smtClean="0">
                <a:solidFill>
                  <a:srgbClr val="000099"/>
                </a:solidFill>
              </a:rPr>
              <a:t> 2000 </a:t>
            </a:r>
            <a:r>
              <a:rPr lang="en-US" sz="2400" b="1" dirty="0" err="1" smtClean="0">
                <a:solidFill>
                  <a:srgbClr val="000099"/>
                </a:solidFill>
              </a:rPr>
              <a:t>số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</a:rPr>
              <a:t>: 50 </a:t>
            </a:r>
            <a:r>
              <a:rPr lang="en-US" sz="2400" b="1" dirty="0" err="1" smtClean="0">
                <a:solidFill>
                  <a:srgbClr val="000099"/>
                </a:solidFill>
              </a:rPr>
              <a:t>tạ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r>
              <a:rPr lang="en-US" sz="2400" b="1" dirty="0" smtClean="0">
                <a:solidFill>
                  <a:srgbClr val="000099"/>
                </a:solidFill>
              </a:rPr>
              <a:t> - 40 </a:t>
            </a:r>
            <a:r>
              <a:rPr lang="en-US" sz="2400" b="1" dirty="0" err="1" smtClean="0">
                <a:solidFill>
                  <a:srgbClr val="000099"/>
                </a:solidFill>
              </a:rPr>
              <a:t>tạ</a:t>
            </a:r>
            <a:r>
              <a:rPr lang="en-US" sz="2400" b="1" dirty="0" smtClean="0">
                <a:solidFill>
                  <a:srgbClr val="000099"/>
                </a:solidFill>
              </a:rPr>
              <a:t> 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r>
              <a:rPr lang="en-US" sz="2400" b="1" dirty="0" smtClean="0">
                <a:solidFill>
                  <a:srgbClr val="000099"/>
                </a:solidFill>
              </a:rPr>
              <a:t> = 10 </a:t>
            </a:r>
            <a:r>
              <a:rPr lang="en-US" sz="2400" b="1" dirty="0" err="1" smtClean="0">
                <a:solidFill>
                  <a:srgbClr val="000099"/>
                </a:solidFill>
              </a:rPr>
              <a:t>tạ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thóc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608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Thứ năm, ngày 19 tháng 10 năm 2021 Toán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</dc:title>
  <dc:creator>Bich Nguyet</dc:creator>
  <cp:lastModifiedBy>Windows User</cp:lastModifiedBy>
  <cp:revision>18</cp:revision>
  <dcterms:created xsi:type="dcterms:W3CDTF">2013-10-01T04:12:23Z</dcterms:created>
  <dcterms:modified xsi:type="dcterms:W3CDTF">2021-10-14T04:04:32Z</dcterms:modified>
</cp:coreProperties>
</file>